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  <p:sldId id="265" r:id="rId3"/>
    <p:sldId id="288" r:id="rId4"/>
    <p:sldId id="289" r:id="rId5"/>
    <p:sldId id="287" r:id="rId6"/>
    <p:sldId id="290" r:id="rId7"/>
    <p:sldId id="261" r:id="rId8"/>
    <p:sldId id="262" r:id="rId9"/>
    <p:sldId id="263" r:id="rId10"/>
    <p:sldId id="279" r:id="rId11"/>
    <p:sldId id="291" r:id="rId12"/>
    <p:sldId id="286" r:id="rId13"/>
    <p:sldId id="292" r:id="rId14"/>
    <p:sldId id="293" r:id="rId15"/>
    <p:sldId id="294" r:id="rId16"/>
    <p:sldId id="295" r:id="rId17"/>
    <p:sldId id="296" r:id="rId18"/>
    <p:sldId id="297" r:id="rId19"/>
    <p:sldId id="298" r:id="rId20"/>
    <p:sldId id="299" r:id="rId21"/>
    <p:sldId id="276" r:id="rId22"/>
    <p:sldId id="300" r:id="rId23"/>
    <p:sldId id="301" r:id="rId24"/>
    <p:sldId id="302" r:id="rId25"/>
    <p:sldId id="303" r:id="rId26"/>
    <p:sldId id="304" r:id="rId27"/>
    <p:sldId id="305" r:id="rId28"/>
    <p:sldId id="284" r:id="rId29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49" autoAdjust="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642" y="12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7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5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891125"/>
            <a:ext cx="4713461" cy="1102519"/>
          </a:xfr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Sermon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111772"/>
            <a:ext cx="4713288" cy="436563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dirty="0"/>
              <a:t>Presenter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40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28590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315533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13157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3999" cy="5143499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359750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04316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147986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648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21343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1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2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43B5-27D8-824C-B2DE-33AB2BBE4F86}" type="datetimeFigureOut">
              <a:rPr lang="en-US" smtClean="0"/>
              <a:t>7/7/2022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50" r:id="rId3"/>
    <p:sldLayoutId id="2147483660" r:id="rId4"/>
    <p:sldLayoutId id="2147483661" r:id="rId5"/>
    <p:sldLayoutId id="2147483662" r:id="rId6"/>
    <p:sldLayoutId id="2147483651" r:id="rId7"/>
    <p:sldLayoutId id="2147483655" r:id="rId8"/>
    <p:sldLayoutId id="2147483657" r:id="rId9"/>
    <p:sldLayoutId id="2147483652" r:id="rId10"/>
    <p:sldLayoutId id="214748365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com/url?sa=i&amp;rct=j&amp;q=&amp;esrc=s&amp;source=images&amp;cd=&amp;cad=rja&amp;uact=8&amp;ved=2ahUKEwjum_TR5uHeAhVIq4MKHcEfC-kQjRx6BAgBEAU&amp;url=https://assemblee-messianique.fr/paracha-torah/israeliteencampment-indd/&amp;psig=AOvVaw3-4y6jIKwyo9Mh5pKYMqWU&amp;ust=1542763107433769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9131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43" b="11385"/>
          <a:stretch>
            <a:fillRect/>
          </a:stretch>
        </p:blipFill>
        <p:spPr bwMode="auto">
          <a:xfrm>
            <a:off x="4591735" y="1"/>
            <a:ext cx="4552264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9734" y="-1"/>
            <a:ext cx="9124265" cy="5143500"/>
          </a:xfrm>
        </p:spPr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pPr algn="ctr"/>
            <a:r>
              <a:rPr lang="en-US" sz="54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ahnschrift Light" panose="020B0502040204020203" pitchFamily="34" charset="0"/>
              </a:rPr>
              <a:t>The Sanctuary</a:t>
            </a:r>
          </a:p>
          <a:p>
            <a:pPr algn="ctr"/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Introduction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1895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4C2DF3-EDF1-42A5-A8CA-2876CFD8F0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/>
                <a:ea typeface="+mj-ea"/>
                <a:cs typeface="+mj-cs"/>
              </a:rPr>
              <a:t>1. 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What does Jesus say concerning Himself in the Old   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Testament?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A173F-D2E7-41C6-8AA9-5D5653C922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209C01-220E-44BE-A4BC-7388543077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553636" cy="4080271"/>
          </a:xfrm>
        </p:spPr>
        <p:txBody>
          <a:bodyPr>
            <a:normAutofit fontScale="925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Luke 24:27, 44 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And beginning at Moses and all the Prophets, He expounded to them in all the Scriptures the things concerning </a:t>
            </a:r>
            <a:r>
              <a:rPr kumimoji="0" lang="en-US" sz="30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Himself.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 Then He said to them, "These are the words which I spoke to you while I was still with you, that all things must be fulfilled which were written in the </a:t>
            </a:r>
            <a:r>
              <a:rPr kumimoji="0" lang="en-US" sz="30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Law of Moses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and the Prophets and the Psalms concerning </a:t>
            </a:r>
            <a:r>
              <a:rPr kumimoji="0" lang="en-US" sz="30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." 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C2184E4-62DF-4018-9A88-749C543846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C33B6E-B003-4B35-8ACB-59B9AA42C31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26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455267"/>
            <a:ext cx="5486400" cy="688233"/>
          </a:xfrm>
        </p:spPr>
        <p:txBody>
          <a:bodyPr>
            <a:normAutofit fontScale="70000" lnSpcReduction="20000"/>
          </a:bodyPr>
          <a:lstStyle/>
          <a:p>
            <a:endParaRPr lang="en-US" dirty="0"/>
          </a:p>
          <a:p>
            <a:pPr algn="ctr"/>
            <a:endParaRPr lang="en-US" dirty="0">
              <a:solidFill>
                <a:srgbClr val="FFC000"/>
              </a:solidFill>
            </a:endParaRPr>
          </a:p>
          <a:p>
            <a:pPr algn="ctr"/>
            <a:r>
              <a:rPr lang="en-US" sz="2600" dirty="0">
                <a:solidFill>
                  <a:srgbClr val="FFC000"/>
                </a:solidFill>
              </a:rPr>
              <a:t>Aerial View of Israel's encampment</a:t>
            </a:r>
          </a:p>
        </p:txBody>
      </p:sp>
      <p:pic>
        <p:nvPicPr>
          <p:cNvPr id="5" name="Picture Placeholder 4" descr="Image result for bible sanctuary gate">
            <a:hlinkClick r:id="rId2"/>
          </p:cNvPr>
          <p:cNvPicPr>
            <a:picLocks noGrp="1"/>
          </p:cNvPicPr>
          <p:nvPr>
            <p:ph type="pic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09" r="3309"/>
          <a:stretch>
            <a:fillRect/>
          </a:stretch>
        </p:blipFill>
        <p:spPr bwMode="auto">
          <a:xfrm>
            <a:off x="337226" y="511461"/>
            <a:ext cx="5541523" cy="40410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947504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D8E51-79F8-4445-9B0A-FB97AE9CE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2.  What was one of the purposes of God in 	wanting the Israelites to build Him a 	sanctuary?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0AEB1D-61C3-4CAC-A410-2E5DDB9BCC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611767-E3BC-451F-9132-431DC5FC73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331759" cy="3443287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25:8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And let them make Me a sanctuary, that I may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dwell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among them.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FBCEAC-7D54-4F09-9A9B-D485536624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960F427-B213-47F8-B9A9-E7D032CDA43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69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F34E6C-3C55-46A8-A4B7-1B7E00E3E9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3.  How was Moses to build the 	sanctuary?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C95E832-20D7-4F58-95FD-7C54030737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25B80F-76B9-44FE-9017-891F8D8901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4"/>
            <a:ext cx="5378824" cy="3992165"/>
          </a:xfrm>
        </p:spPr>
        <p:txBody>
          <a:bodyPr>
            <a:normAutofit fontScale="92500" lnSpcReduction="2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25:9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According to all that I show you, that is, the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pattern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of the tabernacle and the pattern of all its furnishings, just so you shall make it.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 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25:40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And see to it that you make them according to the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pattern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which was shown you on the mountain.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52CEC0-4A1E-494F-AD76-7BD5746748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F67448E-92F6-44AC-A3CF-0AE6CD6D692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30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6ACC2-B33A-410A-A0C8-D12D19C42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4.  What was another purpose God had for having the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sanctuary built in the wilderness?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32FF51-D892-4F84-B19F-187BC46706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A037DF-8963-48F8-881C-0C3D4580F9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372100" cy="3992165"/>
          </a:xfrm>
        </p:spPr>
        <p:txBody>
          <a:bodyPr>
            <a:normAutofit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Genesis 3:15 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And I will put enmity [hatred] between you [Satan] and the woman [church], And between your </a:t>
            </a:r>
            <a:r>
              <a:rPr lang="en-US" sz="30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s</a:t>
            </a:r>
            <a:r>
              <a:rPr kumimoji="0" lang="en-US" sz="3000" b="0" i="1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eed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and her Seed.  He [Jesus] shall bruise your head, and you [Satan] shall bruise His heel. 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(Words in brackets supplied.)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E7E0FB7-CACE-49D5-8BE5-D77E53DE56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4F532E-6A72-4B56-B164-E8AA25B97BC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5599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EAAE4-3AB4-4A95-BD95-AB71211F6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5.  What is a sanctuary?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4D3F4A-BD76-48CC-9190-889DFF22AD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97DC5E-3A00-4824-A138-E105A1916A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372100" cy="3877865"/>
          </a:xfrm>
        </p:spPr>
        <p:txBody>
          <a:bodyPr>
            <a:normAutofit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Webster’s says,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9BBB59">
                    <a:lumMod val="20000"/>
                    <a:lumOff val="8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“A sanctuary is a sacred place of refuge and protection.”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Psalm 91:4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He shall cover you with His feathers, And under His wings you shall take refuge;...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AA2BF9-97A7-4798-BFDD-838FC701B86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36F421-2C63-4DB3-BDAF-9FF1BA1E101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17831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9FD395-EBAF-4827-9B1B-8339AFB65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6.  What did God want His people to 	understand?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C34FC0-DCA6-4F29-9092-27580D439C5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6B9B89-0768-4FC5-B251-7E6D2B0C25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277971" cy="3891312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Psalm 48:9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We have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thought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, O God, on Your lovingkindness, In the midst of Your temple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[sanctuary].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694039-E768-4B0E-9BA8-107014A1E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EF4AA4-109A-4E69-8A5D-5229FEDF1A3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385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1BD29-3F25-4E57-A014-44CCBA59B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7.  What did the Psalmist, learn in the temple service?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87534-AB61-4439-98A8-F7D2195C0D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22750B-E99E-4EE5-999F-E34AD781EB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93124" cy="4080271"/>
          </a:xfrm>
        </p:spPr>
        <p:txBody>
          <a:bodyPr>
            <a:normAutofit fontScale="925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Psalm 73:1-3, &amp; 17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Truly God is good to Israel, To such as are pure in heart.  But as for me, my feet had almost </a:t>
            </a:r>
            <a:r>
              <a:rPr kumimoji="0" lang="en-US" sz="30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stumbled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; My steps had nearly </a:t>
            </a:r>
            <a:r>
              <a:rPr kumimoji="0" lang="en-US" sz="30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slipped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. 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 I was envious of the boastful, When I saw the prosperity of the wicked.… Until I went into the sanctuary of God; Then I understood their </a:t>
            </a:r>
            <a:r>
              <a:rPr kumimoji="0" lang="en-US" sz="30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end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.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E0B7AD-D9BE-443C-86C8-9B67BE0FA3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3D80CF-B547-4822-9126-5235AA66914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83083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C1222-FB95-4B2B-99BF-6E8A79D8B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8.  Where can we find God?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CEB6071-B962-4F74-8177-BB5DA83CBB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44E61CA-8CAF-488B-9A45-AE67B3B91D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385547" cy="3992165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Habakkuk 2:20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But the LORD is in His holy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temple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.  Let all the earth keep silence before Him.  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68152C-064A-4D26-8C06-61B90EBE90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FE3620-4F30-48B2-8648-69B6276FA10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818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891125"/>
            <a:ext cx="5570706" cy="110251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1  - THE HOUSE GOD BUILT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327498" y="4111772"/>
            <a:ext cx="4713288" cy="436563"/>
          </a:xfrm>
        </p:spPr>
        <p:txBody>
          <a:bodyPr>
            <a:normAutofit fontScale="85000" lnSpcReduction="20000"/>
          </a:bodyPr>
          <a:lstStyle/>
          <a:p>
            <a:r>
              <a:rPr lang="en-U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Pastor Jorge </a:t>
            </a:r>
            <a:r>
              <a:rPr lang="en-US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Baute</a:t>
            </a:r>
            <a:endParaRPr lang="en-US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073513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34D95E-7476-4EBB-BF4B-5F732D099C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BF5446-667F-4504-9C6C-10552D7C80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090AFF-195D-46DB-BE1E-7662134EF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403411"/>
            <a:ext cx="5432613" cy="4639235"/>
          </a:xfrm>
        </p:spPr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1 Corinthians 6:19, 20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Or do you not know that your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body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is the temple of the Holy Spirit who is in you, whom you have from God, and you are not your own?  For you were bought at a price; therefore glorify God in your body and in your spirit, which are God’s.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57BE8B5-9C4B-41C5-93E8-44F36686FB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43D5D0-61E6-47BD-BE48-3CBA7AB10BC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787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0614" y="1"/>
            <a:ext cx="4403386" cy="5143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4" name="Content Placeholder 3"/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pPr algn="ctr"/>
            <a:endParaRPr lang="en-US" sz="36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6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SANCTUARY’S DIMENSIONS AND GATE</a:t>
            </a:r>
            <a:endParaRPr lang="en-US" sz="36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6108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6F7F3-07A0-4E81-9D7C-B573149E02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9.  Describe the length of the south and north sides of </a:t>
            </a:r>
            <a:b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 the court.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3958AA-83DC-4050-8663-EEF37DCCB55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D437D2-121F-4FEA-B15F-8C2D04F4D7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385547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27:9-11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[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The hangings or walls were]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one hundred cubits long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[on each side.] 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(Approximately 150 ft.) 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A142F6-39F3-4B7D-8D0C-041F83588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41673D-EA80-4076-BE60-B58ACEBADB0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9514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26B02A-DBF3-4C52-8C77-D7ED7040B2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10.  Describe the width of the court on the west side.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1E8118-4469-48ED-9EC3-ABCFD8FE23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2248E0-931D-468C-9EBC-42D538AA7B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412441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27:12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[It was] fifty cubits [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wide].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(Approximately 75 ft.)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3680E17-6FE5-4FAB-AF07-FC7E82C53F2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01B4EF-B386-4B90-8864-2A872623639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623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099AEC-0CD5-4C2B-99D8-E14624BAC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11.  Describe the east side of the court.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0A79FA-0989-4C54-B27A-F76600A32E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5AB04B-7612-4ABD-9D10-3B7BE20C66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05718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27:13-15 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[It was] fifty cubits [wide]. 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(Approx. 75 ft). On each side of the gate (or “door”) there were hangings of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“fifteen cubits.”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(About 22 1/2 ft.)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0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27:18</a:t>
            </a:r>
            <a:r>
              <a:rPr kumimoji="0" 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... and the height five cubits ...</a:t>
            </a:r>
            <a:r>
              <a:rPr kumimoji="0" lang="en-US" sz="30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0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(About 7 ½ ft.)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1CEBAA-482A-4E22-A2DA-2A133DF409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B29A1D-DC2F-476F-94F4-629B5CC8F28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780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EA491-4330-41A0-822B-EA242F6FF7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12.  Describe the gate or entrance to the court.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AB64CF-1919-4E5B-86D7-1A2F55A805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2468FA-868B-432D-A24E-1FAC2DA9E8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86400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Exodus 27:16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[It had] a screen twenty cubits long,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[30’]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woven of blue, purple, and scarlet </a:t>
            </a:r>
            <a:r>
              <a:rPr lang="en-US" sz="3200" i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</a:rPr>
              <a:t>thread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; and fine woven linen, made by a weaver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6B81F1-7E39-429E-B334-5D485680A2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3C17A-61CE-4124-A103-3FADF4A37B7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755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1BA20-41D0-4762-ABC7-E7EFB6B39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13. How does the “gate” symbolize Jesus?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E3E0A3-5988-4AA2-ACF3-23327CB52A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6D054A-4A0C-424C-8AEC-968F4EB0A74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439335" cy="4080271"/>
          </a:xfrm>
        </p:spPr>
        <p:txBody>
          <a:bodyPr>
            <a:normAutofit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John 10:7, 9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I am the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door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[gate].  If anyone enters by Me, he will be saved…”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 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John 14:6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Jesus said to him, "I am the way, the truth, and the life.  No one comes to the Father except through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Me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.”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EF02F5-D541-4F89-B639-12CF650996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675E69D-EF40-4DEE-8819-1DC5A6AB853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5623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C5AF8E-7F09-4789-B9A9-EB51B88FD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14.  Does his invitation to come to 	Him include </a:t>
            </a: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even </a:t>
            </a:r>
            <a:b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</a:br>
            <a:r>
              <a:rPr kumimoji="0" lang="en-US" sz="2800" b="1" i="0" u="none" strike="noStrike" kern="1200" cap="none" spc="0" normalizeH="0" baseline="0" noProof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        me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?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9B059B-8A12-44F0-BEE2-8B5E73F923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D6591C-90A0-459B-92FF-0EECDB464A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52782" cy="4080271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1" i="1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Matthew 11:28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Come to Me,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all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you who labor and are heavy laden, and I will give you rest.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8A56ECC-45C7-47EA-A802-6AE668C04F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F75CF7-BC5B-4CDC-B53F-8DA6B93DE36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2205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0767" y="92979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Recognizing that Jesus is the only hope for fallen humanity, are you willing to come to Him right now to be your Savior?</a:t>
            </a:r>
            <a:endParaRPr lang="en-US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14154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DE1DF-73EA-4CD3-8498-69801889F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3400F0-9A03-41C0-87EB-2496D51475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B25DE7-51FA-4FCD-A8C4-AF9204EDDD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063229"/>
            <a:ext cx="5452782" cy="3531393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Genesis 2:17 </a:t>
            </a:r>
            <a:r>
              <a:rPr lang="en-US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"but of the tree of the knowledge of good and evil you shall not eat, for in the day that you eat of it you shall surely die."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3E3E9C-F93C-48FA-B716-EC9D8F9FFC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698174-A430-468C-9113-097EE5DCD3E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432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6EC31-9897-458B-9D08-AFC5FC44F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E0FB34-D171-446B-BFB1-25F68EA8300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A5E419-72EC-4A4B-B9E6-78141E2839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268941"/>
            <a:ext cx="5318312" cy="4325681"/>
          </a:xfrm>
        </p:spPr>
        <p:txBody>
          <a:bodyPr>
            <a:normAutofit lnSpcReduction="100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Isaiah 59:2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But your iniquities have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separated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you from your God; And your sins have hidden His face from you,…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Romans 6:23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 the wages of sin is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death,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Romans 3:23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…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for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all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have sinned and fall short of the glory of God,...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FA390AA-5625-485D-9424-D60C517E00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F55631-A61F-4412-9065-BF219FFA894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57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E0FB0-E52F-46B6-83D9-97DDAFC33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9F3257-1871-4AF7-8174-2210EEC7F0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3E9B7A8-5689-4A53-9504-DFFCFE4F24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223682"/>
            <a:ext cx="5298141" cy="3370939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Genesis 3:15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And I will put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enmity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between you and the woman, and between your seed and her seed; He shall bruise your head, and you shall bruise His heel.</a:t>
            </a: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A80DF4-F22B-4A15-BE6D-195028B011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61C1D3-99D8-4E8A-B10A-709054CC132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49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4CE8B3-288F-41AE-9E4B-31ED411A10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6E5D16-0C6A-4721-9F82-C1AF98DC5D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E62841-71BB-42EE-81D1-BA7C785294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150224" cy="3443287"/>
          </a:xfrm>
        </p:spPr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1" i="1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Psalm 77:13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  </a:t>
            </a:r>
            <a:r>
              <a:rPr kumimoji="0" lang="en-US" sz="3200" b="0" i="1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Your way, O God, is in the </a:t>
            </a:r>
            <a:r>
              <a:rPr kumimoji="0" lang="en-US" sz="3200" b="0" i="1" u="sng" strike="noStrike" kern="1200" cap="none" spc="0" normalizeH="0" baseline="0" noProof="0" dirty="0">
                <a:ln>
                  <a:noFill/>
                </a:ln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n-ea"/>
                <a:cs typeface="+mn-cs"/>
              </a:rPr>
              <a:t>sanctuary.</a:t>
            </a:r>
            <a:endParaRPr kumimoji="0" lang="en-US" sz="3200" b="0" i="0" u="sng" strike="noStrike" kern="1200" cap="none" spc="0" normalizeH="0" baseline="0" noProof="0" dirty="0">
              <a:ln>
                <a:noFill/>
              </a:ln>
              <a:solidFill>
                <a:srgbClr val="FF99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1B6612-8E53-4DEC-983A-C6FEBB979A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D9540C-2CB9-4844-907D-62695D1B543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00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-521404"/>
            <a:ext cx="6858000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Through these sanctuary studies you will learn the following:</a:t>
            </a:r>
          </a:p>
          <a:p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AutoNum type="arabicPeriod"/>
            </a:pP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will come to understand, as you never have before, the plan of salvation, God's plan to bring deliverance and healing from the damaging affects of sin.  </a:t>
            </a:r>
          </a:p>
          <a:p>
            <a:pPr marL="514350" lvl="0" indent="-514350">
              <a:buAutoNum type="arabicPeriod"/>
            </a:pPr>
            <a:endParaRPr lang="en-US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	You look into the origin of sin, and of 	God’s final solution to it. </a:t>
            </a:r>
            <a:endParaRPr lang="en-US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70635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1336" y="48328"/>
            <a:ext cx="70687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endParaRPr 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	You will discover the amazing story of 	the cosmic drama unfolding between 	the forces of good and evil and the 	ultimate triumph of Jesus.</a:t>
            </a:r>
            <a:endParaRPr lang="en-US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14350" lvl="0" indent="-514350">
              <a:buAutoNum type="arabicPeriod" startAt="4"/>
            </a:pPr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will discover that the sanctuary is the key to understanding the Bible because the Bible is saturated with sanctuary terms.</a:t>
            </a:r>
            <a:endParaRPr lang="en-US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31598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8638" y="0"/>
            <a:ext cx="628082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	You will better understand Bible 	prophecy when seen through the 	sanctuary.</a:t>
            </a:r>
            <a:endParaRPr lang="en-US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	You will enhance your relationship 	with Jesus as you get better 	acquainted with the One who loves 	you and died to save you.</a:t>
            </a:r>
            <a:endParaRPr lang="en-US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endParaRPr lang="en-US" sz="28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/>
            <a:r>
              <a:rPr lang="en-US" sz="28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	You will discover how to be ready for 	Jesus’ soon coming.</a:t>
            </a:r>
            <a:endParaRPr lang="en-US" sz="28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/>
              <a:t> 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59066777"/>
      </p:ext>
    </p:extLst>
  </p:cSld>
  <p:clrMapOvr>
    <a:masterClrMapping/>
  </p:clrMapOvr>
</p:sld>
</file>

<file path=ppt/theme/theme1.xml><?xml version="1.0" encoding="utf-8"?>
<a:theme xmlns:a="http://schemas.openxmlformats.org/drawingml/2006/main" name="Unlocking the Mysteries of the Sanctuary - Powerpoint  Template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Unlocking the Mysteries of the Sanctuary - Powerpoint  Template (1)</Template>
  <TotalTime>4847</TotalTime>
  <Words>1152</Words>
  <Application>Microsoft Office PowerPoint</Application>
  <PresentationFormat>On-screen Show (16:9)</PresentationFormat>
  <Paragraphs>82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Bahnschrift Light</vt:lpstr>
      <vt:lpstr>Book Antiqua</vt:lpstr>
      <vt:lpstr>Calibri</vt:lpstr>
      <vt:lpstr>Unlocking the Mysteries of the Sanctuary - Powerpoint  Template (1)</vt:lpstr>
      <vt:lpstr>PowerPoint Presentation</vt:lpstr>
      <vt:lpstr>1  - THE HOUSE GOD BUILT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1.  What does Jesus say concerning Himself in the Old          Testament?</vt:lpstr>
      <vt:lpstr>PowerPoint Presentation</vt:lpstr>
      <vt:lpstr>2.  What was one of the purposes of God in  wanting the Israelites to build Him a  sanctuary?</vt:lpstr>
      <vt:lpstr>3.  How was Moses to build the  sanctuary?</vt:lpstr>
      <vt:lpstr>4.  What was another purpose God had for having the       sanctuary built in the wilderness?</vt:lpstr>
      <vt:lpstr>5.  What is a sanctuary?</vt:lpstr>
      <vt:lpstr>6.  What did God want His people to  understand?</vt:lpstr>
      <vt:lpstr>7.  What did the Psalmist, learn in the temple service?</vt:lpstr>
      <vt:lpstr>8.  Where can we find God?</vt:lpstr>
      <vt:lpstr>PowerPoint Presentation</vt:lpstr>
      <vt:lpstr>PowerPoint Presentation</vt:lpstr>
      <vt:lpstr>9.  Describe the length of the south and north sides of        the court.</vt:lpstr>
      <vt:lpstr>10.  Describe the width of the court on the west side.</vt:lpstr>
      <vt:lpstr>11.  Describe the east side of the court.</vt:lpstr>
      <vt:lpstr>12.  Describe the gate or entrance to the court.</vt:lpstr>
      <vt:lpstr>13. How does the “gate” symbolize Jesus?</vt:lpstr>
      <vt:lpstr>14.  Does his invitation to come to  Him include even          me?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  - THE HOUSE GOD BUILT</dc:title>
  <dc:creator>Jorge</dc:creator>
  <cp:lastModifiedBy>Jorge</cp:lastModifiedBy>
  <cp:revision>38</cp:revision>
  <dcterms:created xsi:type="dcterms:W3CDTF">2018-11-16T05:11:51Z</dcterms:created>
  <dcterms:modified xsi:type="dcterms:W3CDTF">2022-07-07T16:05:18Z</dcterms:modified>
</cp:coreProperties>
</file>